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30340-B75D-4E46-BBA9-DD3EB1D72A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Atlantis 3D Audio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4FA220-7F4E-43E4-BA30-CBC44F72F4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Pitch Deck</a:t>
            </a:r>
          </a:p>
        </p:txBody>
      </p:sp>
    </p:spTree>
    <p:extLst>
      <p:ext uri="{BB962C8B-B14F-4D97-AF65-F5344CB8AC3E}">
        <p14:creationId xmlns:p14="http://schemas.microsoft.com/office/powerpoint/2010/main" val="48907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0E29D-723D-4D30-8491-9810CD6D3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EE595-6D06-4D3C-92C5-FFE94E8E6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Funding goal - </a:t>
            </a:r>
            <a:r>
              <a:rPr lang="en-US" dirty="0"/>
              <a:t>$125,000.00</a:t>
            </a:r>
          </a:p>
          <a:p>
            <a:r>
              <a:rPr lang="en-US" b="1" dirty="0"/>
              <a:t>Start Date - </a:t>
            </a:r>
            <a:r>
              <a:rPr lang="en-US" dirty="0"/>
              <a:t>Mar 1, 2017</a:t>
            </a:r>
          </a:p>
          <a:p>
            <a:r>
              <a:rPr lang="en-US" b="1" dirty="0"/>
              <a:t>End Date - </a:t>
            </a:r>
            <a:r>
              <a:rPr lang="en-US" dirty="0"/>
              <a:t>December 30, 2017</a:t>
            </a:r>
          </a:p>
          <a:p>
            <a:pPr fontAlgn="base"/>
            <a:r>
              <a:rPr lang="en-US" b="1" dirty="0"/>
              <a:t>Valuation (pre money) - </a:t>
            </a:r>
            <a:r>
              <a:rPr lang="en-US" dirty="0"/>
              <a:t>$1,000,000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20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D6BF1-CB96-4AFD-96AB-8C94A911C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Company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D75C-8A3D-4DAB-B6A4-A8FB625D2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 in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. Sed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non </a:t>
            </a:r>
            <a:r>
              <a:rPr lang="en-US" dirty="0" err="1"/>
              <a:t>condimentum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a </a:t>
            </a:r>
            <a:r>
              <a:rPr lang="en-US" dirty="0" err="1"/>
              <a:t>tincidunt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at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. Nunc pharetra </a:t>
            </a:r>
            <a:r>
              <a:rPr lang="en-US" dirty="0" err="1"/>
              <a:t>ultricies</a:t>
            </a:r>
            <a:r>
              <a:rPr lang="en-US" dirty="0"/>
              <a:t> pulvinar.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id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, cursus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vitae, </a:t>
            </a:r>
            <a:r>
              <a:rPr lang="en-US" dirty="0" err="1"/>
              <a:t>suscipit</a:t>
            </a:r>
            <a:r>
              <a:rPr lang="en-US" dirty="0"/>
              <a:t> at </a:t>
            </a:r>
            <a:r>
              <a:rPr lang="en-US" dirty="0" err="1"/>
              <a:t>turpis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vel, </a:t>
            </a:r>
            <a:r>
              <a:rPr lang="en-US" dirty="0" err="1"/>
              <a:t>eleifend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pharetra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fermentum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vitae. Maecenas et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. </a:t>
            </a:r>
            <a:r>
              <a:rPr lang="en-US" dirty="0" err="1"/>
              <a:t>Praesent</a:t>
            </a:r>
            <a:r>
              <a:rPr lang="en-US" dirty="0"/>
              <a:t> convallis </a:t>
            </a:r>
            <a:r>
              <a:rPr lang="en-US" dirty="0" err="1"/>
              <a:t>nibh</a:t>
            </a:r>
            <a:r>
              <a:rPr lang="en-US" dirty="0"/>
              <a:t> vel </a:t>
            </a:r>
            <a:r>
              <a:rPr lang="en-US" dirty="0" err="1"/>
              <a:t>est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non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dui,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in,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habitant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senectus</a:t>
            </a:r>
            <a:r>
              <a:rPr lang="en-US" dirty="0"/>
              <a:t> et </a:t>
            </a:r>
            <a:r>
              <a:rPr lang="en-US" dirty="0" err="1"/>
              <a:t>netus</a:t>
            </a:r>
            <a:r>
              <a:rPr lang="en-US" dirty="0"/>
              <a:t> et </a:t>
            </a:r>
            <a:r>
              <a:rPr lang="en-US" dirty="0" err="1"/>
              <a:t>malesuada</a:t>
            </a:r>
            <a:r>
              <a:rPr lang="en-US" dirty="0"/>
              <a:t> fames ac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992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BD9D7-CD29-4D6B-8E72-0B4867368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Investment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C265F-02DE-4FFA-9F60-F1CE02278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Vestibulum vel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. Integer vel </a:t>
            </a:r>
            <a:r>
              <a:rPr lang="en-US" dirty="0" err="1"/>
              <a:t>dignissim</a:t>
            </a:r>
            <a:r>
              <a:rPr lang="en-US" dirty="0"/>
              <a:t> mi, vel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id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, a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efficitur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. Sed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,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cursus vel ipsum. Nam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id fermentum. Sed vestibulum </a:t>
            </a:r>
            <a:r>
              <a:rPr lang="en-US" dirty="0" err="1"/>
              <a:t>molestie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efficitur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ac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, vel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vel dui </a:t>
            </a:r>
            <a:r>
              <a:rPr lang="en-US" dirty="0" err="1"/>
              <a:t>ullamcorper</a:t>
            </a:r>
            <a:r>
              <a:rPr lang="en-US" dirty="0"/>
              <a:t>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 Nam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ex,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diam </a:t>
            </a:r>
            <a:r>
              <a:rPr lang="en-US" dirty="0" err="1"/>
              <a:t>egestas</a:t>
            </a:r>
            <a:r>
              <a:rPr lang="en-US" dirty="0"/>
              <a:t> in. Nunc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, </a:t>
            </a:r>
            <a:r>
              <a:rPr lang="en-US" dirty="0" err="1"/>
              <a:t>bibendum</a:t>
            </a:r>
            <a:r>
              <a:rPr lang="en-US" dirty="0"/>
              <a:t> et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iaculis</a:t>
            </a:r>
            <a:r>
              <a:rPr lang="en-US" dirty="0"/>
              <a:t> est.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, </a:t>
            </a:r>
            <a:r>
              <a:rPr lang="en-US" dirty="0" err="1"/>
              <a:t>eget</a:t>
            </a:r>
            <a:r>
              <a:rPr lang="en-US" dirty="0"/>
              <a:t> porta nisi pharetra a.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sed </a:t>
            </a:r>
            <a:r>
              <a:rPr lang="en-US" dirty="0" err="1"/>
              <a:t>purus</a:t>
            </a:r>
            <a:r>
              <a:rPr lang="en-US" dirty="0"/>
              <a:t> vitae vestibulum. Morbi </a:t>
            </a:r>
            <a:r>
              <a:rPr lang="en-US" dirty="0" err="1"/>
              <a:t>hendrerit</a:t>
            </a:r>
            <a:r>
              <a:rPr lang="en-US" dirty="0"/>
              <a:t> a </a:t>
            </a:r>
            <a:r>
              <a:rPr lang="en-US" dirty="0" err="1"/>
              <a:t>augue</a:t>
            </a:r>
            <a:r>
              <a:rPr lang="en-US" dirty="0"/>
              <a:t> id </a:t>
            </a:r>
            <a:r>
              <a:rPr lang="en-US" dirty="0" err="1"/>
              <a:t>tristique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740788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</TotalTime>
  <Words>306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Atlantis 3D Audio</vt:lpstr>
      <vt:lpstr>Deal Terms</vt:lpstr>
      <vt:lpstr>Company Overview</vt:lpstr>
      <vt:lpstr>Investment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Atlantis 3D Audio</dc:title>
  <dc:creator>Jesse Vickery</dc:creator>
  <cp:lastModifiedBy>Jesse Vickery</cp:lastModifiedBy>
  <cp:revision>1</cp:revision>
  <dcterms:created xsi:type="dcterms:W3CDTF">2019-01-15T18:46:12Z</dcterms:created>
  <dcterms:modified xsi:type="dcterms:W3CDTF">2019-01-15T18:48:55Z</dcterms:modified>
</cp:coreProperties>
</file>